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0" r:id="rId9"/>
    <p:sldId id="261" r:id="rId10"/>
    <p:sldId id="262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B Garamond" panose="00000500000000000000" pitchFamily="2" charset="0"/>
      <p:regular r:id="rId17"/>
      <p:bold r:id="rId18"/>
      <p:italic r:id="rId19"/>
      <p:boldItalic r:id="rId20"/>
    </p:embeddedFont>
    <p:embeddedFont>
      <p:font typeface="EB Garamond ExtraBold" panose="00000900000000000000" pitchFamily="2" charset="0"/>
      <p:bold r:id="rId21"/>
      <p:boldItalic r:id="rId22"/>
    </p:embeddedFont>
    <p:embeddedFont>
      <p:font typeface="EB Garamond Medium" panose="00000600000000000000" pitchFamily="2" charset="0"/>
      <p:regular r:id="rId23"/>
      <p:bold r:id="rId24"/>
      <p:italic r:id="rId25"/>
      <p:boldItalic r:id="rId26"/>
    </p:embeddedFont>
    <p:embeddedFont>
      <p:font typeface="EB Garamond SemiBold" panose="00000700000000000000" pitchFamily="2" charset="0"/>
      <p:regular r:id="rId27"/>
      <p:bold r:id="rId28"/>
      <p:italic r:id="rId29"/>
      <p:boldItalic r:id="rId30"/>
    </p:embeddedFont>
    <p:embeddedFont>
      <p:font typeface="Montserrat ExtraBold" panose="00000900000000000000" pitchFamily="2" charset="0"/>
      <p:bold r:id="rId31"/>
      <p:boldItalic r:id="rId32"/>
    </p:embeddedFont>
    <p:embeddedFont>
      <p:font typeface="Public Sans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oBr7w2w/k6FukyUV8zyuRKQ1f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DFE8DD-8876-4DAC-8A29-8DA13A1A0097}">
  <a:tblStyle styleId="{FCDFE8DD-8876-4DAC-8A29-8DA13A1A009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2" y="6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viewProps" Target="viewProps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4" name="Google Shape;1874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0" name="Google Shape;1880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40" t="31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864" b="4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864" b="4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07" b="4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103" b="43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11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103" b="43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41" r="40" b="82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75" r="89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49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71" r="59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5" y="226006"/>
            <a:ext cx="175225" cy="429388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41" r="30" b="41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54" r="104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901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51" t="46" r="26" b="10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r="4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r="4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t="44" r="7" b="13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t="44" r="7" b="13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55" r="46" b="126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  <p:sldLayoutId id="2147483717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“E-Commerce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- 3</a:t>
            </a:r>
            <a:endParaRPr/>
          </a:p>
        </p:txBody>
      </p:sp>
      <p:sp>
        <p:nvSpPr>
          <p:cNvPr id="2" name="Google Shape;1833;p209">
            <a:extLst>
              <a:ext uri="{FF2B5EF4-FFF2-40B4-BE49-F238E27FC236}">
                <a16:creationId xmlns:a16="http://schemas.microsoft.com/office/drawing/2014/main" id="{30DA73F8-9018-50BE-B34E-80533B9D8670}"/>
              </a:ext>
            </a:extLst>
          </p:cNvPr>
          <p:cNvSpPr txBox="1">
            <a:spLocks/>
          </p:cNvSpPr>
          <p:nvPr/>
        </p:nvSpPr>
        <p:spPr>
          <a:xfrm>
            <a:off x="261255" y="38020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dirty="0"/>
              <a:t>TEAM -CB6_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2" name="Google Shape;1882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Your Project Name</a:t>
            </a:r>
            <a:endParaRPr sz="1829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23413" y="1053539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GB" sz="1200" dirty="0">
                <a:latin typeface="EB Garamond Medium"/>
                <a:ea typeface="EB Garamond Medium"/>
                <a:cs typeface="EB Garamond Medium"/>
                <a:sym typeface="EB Garamond Medium"/>
              </a:rPr>
              <a:t>In our Full Stack course, we're constructing an e-commerce platform using the robust PERN stack, seamlessly integrating PostgreSQL, Express, React, and Node.js. This project aims to deliver a feature-rich, scalable, and user-friendly online shopping experience.</a:t>
            </a: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870688659"/>
              </p:ext>
            </p:extLst>
          </p:nvPr>
        </p:nvGraphicFramePr>
        <p:xfrm>
          <a:off x="144700" y="2110500"/>
          <a:ext cx="4279525" cy="2377260"/>
        </p:xfrm>
        <a:graphic>
          <a:graphicData uri="http://schemas.openxmlformats.org/drawingml/2006/table">
            <a:tbl>
              <a:tblPr>
                <a:noFill/>
                <a:tableStyleId>{FCDFE8DD-8876-4DAC-8A29-8DA13A1A0097}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rgbClr val="C88C3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rgbClr val="C88C3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rgbClr val="C88C3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rgbClr val="C88C3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rgbClr val="C88C3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rgbClr val="C88C3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u="none" strike="noStrike" cap="none" dirty="0">
                          <a:solidFill>
                            <a:schemeClr val="bg1"/>
                          </a:solidFill>
                        </a:rPr>
                        <a:t>DHINESHKUMAR 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>
                          <a:solidFill>
                            <a:schemeClr val="bg1"/>
                          </a:solidFill>
                        </a:rPr>
                        <a:t>CB6_1</a:t>
                      </a:r>
                      <a:endParaRPr sz="105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bg1"/>
                          </a:solidFill>
                        </a:rPr>
                        <a:t>HARINATH C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>
                          <a:solidFill>
                            <a:schemeClr val="bg1"/>
                          </a:solidFill>
                        </a:rPr>
                        <a:t>CB6_1</a:t>
                      </a:r>
                      <a:endParaRPr sz="105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bg1"/>
                          </a:solidFill>
                        </a:rPr>
                        <a:t>JOHNSON C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>
                          <a:solidFill>
                            <a:schemeClr val="bg1"/>
                          </a:solidFill>
                        </a:rPr>
                        <a:t>CB6_1</a:t>
                      </a:r>
                      <a:endParaRPr sz="105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bg1"/>
                          </a:solidFill>
                        </a:rPr>
                        <a:t>PRASATH M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>
                          <a:solidFill>
                            <a:schemeClr val="bg1"/>
                          </a:solidFill>
                        </a:rPr>
                        <a:t>CB6_1</a:t>
                      </a:r>
                      <a:endParaRPr sz="105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bg1"/>
                          </a:solidFill>
                        </a:rPr>
                        <a:t>SAKTHIVEL P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>
                          <a:solidFill>
                            <a:schemeClr val="bg1"/>
                          </a:solidFill>
                        </a:rPr>
                        <a:t>CB6_1</a:t>
                      </a:r>
                      <a:endParaRPr sz="105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1"/>
          </p:nvPr>
        </p:nvSpPr>
        <p:spPr>
          <a:xfrm>
            <a:off x="489450" y="647046"/>
            <a:ext cx="68919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15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sz="1500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 uniform front end code for “E-Commerce Website”</a:t>
            </a: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1500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 interactive front end code for “E-Commerce Website”</a:t>
            </a:r>
            <a:endParaRPr sz="1500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2"/>
          </p:nvPr>
        </p:nvSpPr>
        <p:spPr>
          <a:xfrm>
            <a:off x="489450" y="3568146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</a:t>
            </a:r>
            <a:r>
              <a:rPr lang="en-US" sz="1100" dirty="0">
                <a:latin typeface="EB Garamond"/>
                <a:ea typeface="EB Garamond"/>
                <a:cs typeface="EB Garamond"/>
                <a:sym typeface="EB Garamond"/>
              </a:rPr>
              <a:t>React and Bootstrap</a:t>
            </a: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components</a:t>
            </a:r>
            <a:endParaRPr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</a:t>
            </a:r>
            <a:r>
              <a:rPr lang="en-US" sz="1100" i="0" u="none" strike="noStrike" cap="none" dirty="0" err="1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calls</a:t>
            </a:r>
            <a:endParaRPr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489450" y="253953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u="none" strike="noStrike" cap="none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445780" y="317196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445774" y="250825"/>
            <a:ext cx="38232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0" u="none" strike="noStrike" cap="none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</a:t>
            </a:r>
            <a:r>
              <a:rPr lang="en-US" sz="180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 Creation</a:t>
            </a:r>
            <a:endParaRPr sz="180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489450" y="222095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9" name="Google Shape;1859;g2139e008f02_0_0"/>
          <p:cNvSpPr txBox="1"/>
          <p:nvPr/>
        </p:nvSpPr>
        <p:spPr>
          <a:xfrm>
            <a:off x="546804" y="34834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78674B-6811-18FC-34CA-547E99BA8292}"/>
              </a:ext>
            </a:extLst>
          </p:cNvPr>
          <p:cNvSpPr txBox="1"/>
          <p:nvPr/>
        </p:nvSpPr>
        <p:spPr>
          <a:xfrm>
            <a:off x="636104" y="689113"/>
            <a:ext cx="53803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 uniform front end code for “E-Commerce Website”</a:t>
            </a:r>
            <a:endParaRPr lang="en-IN" dirty="0"/>
          </a:p>
          <a:p>
            <a:r>
              <a:rPr lang="en-IN" b="1" dirty="0"/>
              <a:t>/</a:t>
            </a:r>
            <a:r>
              <a:rPr lang="en-IN" b="1" dirty="0" err="1"/>
              <a:t>src</a:t>
            </a:r>
            <a:endParaRPr lang="en-IN" b="1" dirty="0"/>
          </a:p>
          <a:p>
            <a:r>
              <a:rPr lang="en-IN" b="1" dirty="0"/>
              <a:t>├── components</a:t>
            </a:r>
          </a:p>
          <a:p>
            <a:r>
              <a:rPr lang="en-IN" b="1" dirty="0"/>
              <a:t>│   ├── Header.js</a:t>
            </a:r>
          </a:p>
          <a:p>
            <a:r>
              <a:rPr lang="en-IN" b="1" dirty="0"/>
              <a:t>│   ├── ProductList.js</a:t>
            </a:r>
          </a:p>
          <a:p>
            <a:r>
              <a:rPr lang="en-IN" b="1" dirty="0"/>
              <a:t>│   ├── ProductDetail.js</a:t>
            </a:r>
          </a:p>
          <a:p>
            <a:r>
              <a:rPr lang="en-IN" b="1" dirty="0"/>
              <a:t>│   ├── Cart.js</a:t>
            </a:r>
          </a:p>
          <a:p>
            <a:r>
              <a:rPr lang="en-IN" b="1" dirty="0"/>
              <a:t>├── pages</a:t>
            </a:r>
          </a:p>
          <a:p>
            <a:r>
              <a:rPr lang="en-IN" b="1" dirty="0"/>
              <a:t>│   ├── Home.js</a:t>
            </a:r>
          </a:p>
          <a:p>
            <a:r>
              <a:rPr lang="en-IN" b="1" dirty="0"/>
              <a:t>│   ├── Product.js</a:t>
            </a:r>
          </a:p>
          <a:p>
            <a:r>
              <a:rPr lang="en-IN" b="1" dirty="0"/>
              <a:t>│   ├── Cart.js</a:t>
            </a:r>
          </a:p>
          <a:p>
            <a:r>
              <a:rPr lang="en-IN" b="1" dirty="0"/>
              <a:t>├── App.js</a:t>
            </a:r>
          </a:p>
          <a:p>
            <a:r>
              <a:rPr lang="en-IN" b="1" dirty="0"/>
              <a:t>├── index.js</a:t>
            </a:r>
          </a:p>
          <a:p>
            <a:endParaRPr lang="en-IN" b="1" dirty="0"/>
          </a:p>
        </p:txBody>
      </p:sp>
      <p:sp>
        <p:nvSpPr>
          <p:cNvPr id="4" name="Google Shape;1848;g1f5dca458e3_0_0">
            <a:extLst>
              <a:ext uri="{FF2B5EF4-FFF2-40B4-BE49-F238E27FC236}">
                <a16:creationId xmlns:a16="http://schemas.microsoft.com/office/drawing/2014/main" id="{403B5797-4192-5CBF-3FDE-FFA2DE0BB6DD}"/>
              </a:ext>
            </a:extLst>
          </p:cNvPr>
          <p:cNvSpPr txBox="1">
            <a:spLocks/>
          </p:cNvSpPr>
          <p:nvPr/>
        </p:nvSpPr>
        <p:spPr>
          <a:xfrm>
            <a:off x="546804" y="3797656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SzPts val="1100"/>
              <a:buFont typeface="EB Garamond"/>
              <a:buChar char="▪"/>
            </a:pPr>
            <a:r>
              <a:rPr lang="en-GB" sz="1100" dirty="0">
                <a:latin typeface="EB Garamond"/>
                <a:ea typeface="EB Garamond"/>
                <a:cs typeface="EB Garamond"/>
                <a:sym typeface="EB Garamond"/>
              </a:rPr>
              <a:t>Developing complicated UI using React and Bootstrap components</a:t>
            </a:r>
            <a:endParaRPr lang="en-GB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indent="-171450">
              <a:buSzPts val="1100"/>
              <a:buFont typeface="EB Garamond"/>
              <a:buChar char="▪"/>
            </a:pPr>
            <a:r>
              <a:rPr lang="en-GB" sz="1100" dirty="0"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 lang="en-GB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indent="-171450">
              <a:buSzPts val="1100"/>
              <a:buFont typeface="EB Garamond"/>
              <a:buChar char="▪"/>
            </a:pPr>
            <a:r>
              <a:rPr lang="en-GB" sz="1100" dirty="0"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485145-CCDB-E223-0640-52B0CC0A36C9}"/>
              </a:ext>
            </a:extLst>
          </p:cNvPr>
          <p:cNvSpPr txBox="1"/>
          <p:nvPr/>
        </p:nvSpPr>
        <p:spPr>
          <a:xfrm>
            <a:off x="424069" y="689114"/>
            <a:ext cx="82958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Creating an interactive front-end for an e-commerce website using React is a popular choice due to its component-based architecture and dynamic rendering capabilities. Below is a simplified example of a React-based e-commerce website. Note that this is a basic template, and a real-world application would require more complexity and functionality.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Make sure you have Node.js and </a:t>
            </a:r>
            <a:r>
              <a:rPr lang="en-GB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npm</a:t>
            </a:r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(Node Package Manager) installed on your system. If not, you can install them from [nodejs.org](</a:t>
            </a:r>
            <a:r>
              <a:rPr lang="en-GB" sz="1200" dirty="0">
                <a:solidFill>
                  <a:schemeClr val="tx1"/>
                </a:solidFill>
                <a:latin typeface="EB Garamond" panose="00000500000000000000" pitchFamily="2" charset="0"/>
                <a:ea typeface="EB Garamond" panose="000005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https://nodejs.org/</a:t>
            </a:r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).</a:t>
            </a:r>
          </a:p>
          <a:p>
            <a:pPr algn="just"/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algn="just"/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1. Set Up a New React App: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First, create a new React app using Create React App:</a:t>
            </a:r>
          </a:p>
          <a:p>
            <a:pPr algn="just"/>
            <a:endParaRPr lang="en-GB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</a:t>
            </a:r>
            <a:r>
              <a:rPr lang="en-GB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npx</a:t>
            </a:r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create-react-app e-commerce-app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cd e-commerce-app</a:t>
            </a:r>
          </a:p>
          <a:p>
            <a:pPr algn="just"/>
            <a:endParaRPr lang="en-GB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algn="just"/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2. Component Structure: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Your component structure may look like this: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/</a:t>
            </a:r>
            <a:r>
              <a:rPr lang="en-GB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src</a:t>
            </a:r>
            <a:endParaRPr lang="en-GB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├── components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│   ├── Header.js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│   ├── ProductList.js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│   ├── ProductDetail.js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│   ├── Cart.js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├── App.js</a:t>
            </a:r>
          </a:p>
          <a:p>
            <a:pPr algn="just"/>
            <a:r>
              <a:rPr lang="en-GB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├── index.js</a:t>
            </a:r>
          </a:p>
          <a:p>
            <a:pPr algn="just"/>
            <a:endParaRPr lang="en-GB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algn="just"/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4" name="Google Shape;1857;g2139e008f02_0_0">
            <a:extLst>
              <a:ext uri="{FF2B5EF4-FFF2-40B4-BE49-F238E27FC236}">
                <a16:creationId xmlns:a16="http://schemas.microsoft.com/office/drawing/2014/main" id="{161A120D-8D0A-C675-92EE-25A5405EF6B7}"/>
              </a:ext>
            </a:extLst>
          </p:cNvPr>
          <p:cNvSpPr txBox="1"/>
          <p:nvPr/>
        </p:nvSpPr>
        <p:spPr>
          <a:xfrm>
            <a:off x="565049" y="243746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315281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E1162-0ECF-DB60-8AFD-70E37E90B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1628" y="219664"/>
            <a:ext cx="3780984" cy="4683640"/>
          </a:xfrm>
        </p:spPr>
        <p:txBody>
          <a:bodyPr>
            <a:normAutofit/>
          </a:bodyPr>
          <a:lstStyle/>
          <a:p>
            <a:pPr marL="139700" indent="0">
              <a:buNone/>
            </a:pPr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3. App.js (Main Component):</a:t>
            </a:r>
          </a:p>
          <a:p>
            <a:pPr marL="139700" indent="0">
              <a:buNone/>
            </a:pPr>
            <a:r>
              <a:rPr lang="en-IN" sz="1200" b="1" dirty="0" err="1">
                <a:latin typeface="EB Garamond" panose="00000500000000000000" pitchFamily="2" charset="0"/>
                <a:ea typeface="EB Garamond" panose="00000500000000000000" pitchFamily="2" charset="0"/>
              </a:rPr>
              <a:t>Jsx</a:t>
            </a:r>
            <a:endParaRPr lang="en-IN" sz="1200" b="1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import React, {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useState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} from 'react';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import Header from './components/Header';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import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ProductList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from './components/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ProductList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';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import Cart from './components/Cart';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function App() {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const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[cart,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setCart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] =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useState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([]);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const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addToCart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= (product) =&gt; {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setCart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([...cart, product]);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};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return (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&lt;div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className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="App"&gt;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&lt;Header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cartCount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cart.length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} /&gt;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&lt;main&gt;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ProductList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addToCart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addToCart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} /&gt;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&lt;Cart cart={cart} /&gt;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&lt;/main&gt;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&lt;/div&gt;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);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}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export default App;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252FD2B-04E7-350C-A862-E8195A234D19}"/>
              </a:ext>
            </a:extLst>
          </p:cNvPr>
          <p:cNvSpPr txBox="1">
            <a:spLocks/>
          </p:cNvSpPr>
          <p:nvPr/>
        </p:nvSpPr>
        <p:spPr>
          <a:xfrm>
            <a:off x="4572000" y="219664"/>
            <a:ext cx="3780984" cy="468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 indent="0">
              <a:buFont typeface="Noto Sans Symbols"/>
              <a:buNone/>
            </a:pPr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4. Header.js:</a:t>
            </a:r>
          </a:p>
          <a:p>
            <a:pPr marL="139700" indent="0">
              <a:buFont typeface="Noto Sans Symbols"/>
              <a:buNone/>
            </a:pPr>
            <a:r>
              <a:rPr lang="en-IN" sz="1200" b="1" dirty="0" err="1">
                <a:latin typeface="EB Garamond" panose="00000500000000000000" pitchFamily="2" charset="0"/>
                <a:ea typeface="EB Garamond" panose="00000500000000000000" pitchFamily="2" charset="0"/>
              </a:rPr>
              <a:t>Jsx</a:t>
            </a:r>
            <a:endParaRPr lang="en-IN" sz="1200" b="1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import React from 'react';</a:t>
            </a:r>
          </a:p>
          <a:p>
            <a:pPr marL="139700" indent="0">
              <a:buFont typeface="Noto Sans Symbols"/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function Header({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cartCount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}) {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return (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&lt;header&gt;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&lt;h1&gt;E-Commerce Store&lt;/h1&gt;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&lt;div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className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="cart"&gt;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&lt;span id="cart-count"&gt;{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cartCount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}&lt;/span&gt;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img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src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="cart-icon.png" alt="Shopping Cart" /&gt;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&lt;/div&gt;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&lt;/header&gt;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);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}</a:t>
            </a:r>
          </a:p>
          <a:p>
            <a:pPr marL="139700" indent="0">
              <a:buFont typeface="Noto Sans Symbols"/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4046130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EC2F420-48DF-5009-CAFA-41F41D123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1628" y="219664"/>
            <a:ext cx="3780984" cy="4683640"/>
          </a:xfrm>
        </p:spPr>
        <p:txBody>
          <a:bodyPr>
            <a:normAutofit lnSpcReduction="10000"/>
          </a:bodyPr>
          <a:lstStyle/>
          <a:p>
            <a:pPr marL="139700" indent="0">
              <a:buNone/>
            </a:pPr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5. ProductList.js:</a:t>
            </a:r>
          </a:p>
          <a:p>
            <a:pPr marL="139700" indent="0">
              <a:buNone/>
            </a:pPr>
            <a:r>
              <a:rPr lang="en-IN" sz="1200" b="1" dirty="0" err="1">
                <a:latin typeface="EB Garamond" panose="00000500000000000000" pitchFamily="2" charset="0"/>
                <a:ea typeface="EB Garamond" panose="00000500000000000000" pitchFamily="2" charset="0"/>
              </a:rPr>
              <a:t>Jsx</a:t>
            </a:r>
            <a:endParaRPr lang="en-IN" sz="1200" b="1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import React from 'react';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function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ProductList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({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addToCart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}) {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// Fetch and map your product data here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const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products = [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{ id: 1, name: "Product 1", price: 19.99 },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{ id: 2, name: "Product 2", price: 29.99 },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// Add more products here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];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return (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&lt;section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className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="product-list"&gt;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products.map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((product) =&gt; (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&lt;div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className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="product-card" key={product.id}&gt;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&lt;h3&gt;{product.name}&lt;/h3&gt;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&lt;p&gt;Price: ${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product.price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}&lt;/p&gt;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&lt;button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onClick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={() =&gt;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addToCart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(product)}&gt;Add to Cart&lt;/button&gt;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&lt;/div&gt;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))}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&lt;/section&gt;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);</a:t>
            </a: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}</a:t>
            </a:r>
          </a:p>
          <a:p>
            <a:pPr marL="139700" indent="0"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export default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ProductList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;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0A5C806-820F-CCC7-3FD8-77A62B8ADCDE}"/>
              </a:ext>
            </a:extLst>
          </p:cNvPr>
          <p:cNvSpPr txBox="1">
            <a:spLocks/>
          </p:cNvSpPr>
          <p:nvPr/>
        </p:nvSpPr>
        <p:spPr>
          <a:xfrm>
            <a:off x="4572000" y="219664"/>
            <a:ext cx="3780984" cy="468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 indent="0">
              <a:buFont typeface="Noto Sans Symbols"/>
              <a:buNone/>
            </a:pPr>
            <a:r>
              <a:rPr lang="en-GB" sz="1200" b="1" dirty="0">
                <a:latin typeface="EB Garamond" panose="00000500000000000000" pitchFamily="2" charset="0"/>
                <a:ea typeface="EB Garamond" panose="00000500000000000000" pitchFamily="2" charset="0"/>
              </a:rPr>
              <a:t>6. Cart.js:</a:t>
            </a:r>
          </a:p>
          <a:p>
            <a:pPr marL="139700" indent="0">
              <a:buFont typeface="Noto Sans Symbols"/>
              <a:buNone/>
            </a:pPr>
            <a:r>
              <a:rPr lang="en-IN" sz="1200" b="1" dirty="0" err="1">
                <a:latin typeface="EB Garamond" panose="00000500000000000000" pitchFamily="2" charset="0"/>
                <a:ea typeface="EB Garamond" panose="00000500000000000000" pitchFamily="2" charset="0"/>
              </a:rPr>
              <a:t>Jsx</a:t>
            </a:r>
            <a:endParaRPr lang="en-IN" sz="1200" b="1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import React from 'react';</a:t>
            </a:r>
          </a:p>
          <a:p>
            <a:pPr marL="139700" indent="0">
              <a:buFont typeface="Noto Sans Symbols"/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function Cart({ cart }) {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return (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&lt;section 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className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="cart-section"&gt;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&lt;h2&gt;Shopping Cart&lt;/h2&gt;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ul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cart.map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((item) =&gt; (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&lt;li key={item.id}&gt;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  {item.name} - ${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item.price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}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  &lt;/li&gt;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  ))}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  &lt;/</a:t>
            </a:r>
            <a:r>
              <a:rPr lang="en-IN" sz="1200" dirty="0" err="1">
                <a:latin typeface="EB Garamond" panose="00000500000000000000" pitchFamily="2" charset="0"/>
                <a:ea typeface="EB Garamond" panose="00000500000000000000" pitchFamily="2" charset="0"/>
              </a:rPr>
              <a:t>ul</a:t>
            </a: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  &lt;/section&gt;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  );</a:t>
            </a: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}</a:t>
            </a:r>
          </a:p>
          <a:p>
            <a:pPr marL="139700" indent="0">
              <a:buFont typeface="Noto Sans Symbols"/>
              <a:buNone/>
            </a:pPr>
            <a:endParaRPr lang="en-IN" sz="1200" dirty="0"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139700" indent="0">
              <a:buFont typeface="Noto Sans Symbols"/>
              <a:buNone/>
            </a:pPr>
            <a:r>
              <a:rPr lang="en-IN" sz="1200" dirty="0">
                <a:latin typeface="EB Garamond" panose="00000500000000000000" pitchFamily="2" charset="0"/>
                <a:ea typeface="EB Garamond" panose="00000500000000000000" pitchFamily="2" charset="0"/>
              </a:rPr>
              <a:t>   export default Cart;</a:t>
            </a:r>
          </a:p>
        </p:txBody>
      </p:sp>
    </p:spTree>
    <p:extLst>
      <p:ext uri="{BB962C8B-B14F-4D97-AF65-F5344CB8AC3E}">
        <p14:creationId xmlns:p14="http://schemas.microsoft.com/office/powerpoint/2010/main" val="1949844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 dirty="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folder structure for HTML  application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77" name="Google Shape;1877;p212"/>
          <p:cNvSpPr txBox="1">
            <a:spLocks noGrp="1"/>
          </p:cNvSpPr>
          <p:nvPr>
            <p:ph type="body" idx="2"/>
          </p:nvPr>
        </p:nvSpPr>
        <p:spPr>
          <a:xfrm>
            <a:off x="4089330" y="2220109"/>
            <a:ext cx="272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US">
                <a:solidFill>
                  <a:srgbClr val="BD8738"/>
                </a:solidFill>
              </a:rPr>
              <a:t>Insert Your Github Link Here</a:t>
            </a:r>
            <a:endParaRPr b="0" i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931</Words>
  <Application>Microsoft Office PowerPoint</Application>
  <PresentationFormat>On-screen Show (16:9)</PresentationFormat>
  <Paragraphs>166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Montserrat ExtraBold</vt:lpstr>
      <vt:lpstr>arial</vt:lpstr>
      <vt:lpstr>Noto Sans Symbols</vt:lpstr>
      <vt:lpstr>EB Garamond SemiBold</vt:lpstr>
      <vt:lpstr>Public Sans</vt:lpstr>
      <vt:lpstr>EB Garamond</vt:lpstr>
      <vt:lpstr>EB Garamond Medium</vt:lpstr>
      <vt:lpstr>arial</vt:lpstr>
      <vt:lpstr>Calibri</vt:lpstr>
      <vt:lpstr>EB Garamond ExtraBold</vt:lpstr>
      <vt:lpstr>Simple Light</vt:lpstr>
      <vt:lpstr>PowerPoint Presentation</vt:lpstr>
      <vt:lpstr>Your Project Name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Dhinesh Kumar</cp:lastModifiedBy>
  <cp:revision>1</cp:revision>
  <dcterms:created xsi:type="dcterms:W3CDTF">2020-08-13T11:21:46Z</dcterms:created>
  <dcterms:modified xsi:type="dcterms:W3CDTF">2023-10-31T13:49:37Z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5279963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S10.0.0</vt:lpwstr>
  </property>
</Properties>
</file>